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sldIdLst>
    <p:sldId id="214747424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E16BF9-14FC-8981-DE38-1648B9073CD1}" v="6" dt="2026-01-23T10:37:18.5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e Sereda" userId="S::george.sereda@xebia.com::5e824fc6-3a6a-482b-8597-f9374fb4b421" providerId="AD" clId="Web-{44E16BF9-14FC-8981-DE38-1648B9073CD1}"/>
    <pc:docChg chg="addSld delSld modSld">
      <pc:chgData name="George Sereda" userId="S::george.sereda@xebia.com::5e824fc6-3a6a-482b-8597-f9374fb4b421" providerId="AD" clId="Web-{44E16BF9-14FC-8981-DE38-1648B9073CD1}" dt="2026-01-23T10:37:18.561" v="5"/>
      <pc:docMkLst>
        <pc:docMk/>
      </pc:docMkLst>
      <pc:sldChg chg="add del">
        <pc:chgData name="George Sereda" userId="S::george.sereda@xebia.com::5e824fc6-3a6a-482b-8597-f9374fb4b421" providerId="AD" clId="Web-{44E16BF9-14FC-8981-DE38-1648B9073CD1}" dt="2026-01-23T10:37:18.561" v="5"/>
        <pc:sldMkLst>
          <pc:docMk/>
          <pc:sldMk cId="109857222" sldId="256"/>
        </pc:sldMkLst>
      </pc:sldChg>
      <pc:sldChg chg="addSp delSp add">
        <pc:chgData name="George Sereda" userId="S::george.sereda@xebia.com::5e824fc6-3a6a-482b-8597-f9374fb4b421" providerId="AD" clId="Web-{44E16BF9-14FC-8981-DE38-1648B9073CD1}" dt="2026-01-23T10:37:13.873" v="3"/>
        <pc:sldMkLst>
          <pc:docMk/>
          <pc:sldMk cId="3782311324" sldId="2147474249"/>
        </pc:sldMkLst>
        <pc:picChg chg="add del">
          <ac:chgData name="George Sereda" userId="S::george.sereda@xebia.com::5e824fc6-3a6a-482b-8597-f9374fb4b421" providerId="AD" clId="Web-{44E16BF9-14FC-8981-DE38-1648B9073CD1}" dt="2026-01-23T10:37:13.873" v="3"/>
          <ac:picMkLst>
            <pc:docMk/>
            <pc:sldMk cId="3782311324" sldId="2147474249"/>
            <ac:picMk id="3" creationId="{5A7900BB-ED21-15F6-E94D-ED47F167DA71}"/>
          </ac:picMkLst>
        </pc:picChg>
      </pc:sldChg>
      <pc:sldMasterChg chg="addSldLayout">
        <pc:chgData name="George Sereda" userId="S::george.sereda@xebia.com::5e824fc6-3a6a-482b-8597-f9374fb4b421" providerId="AD" clId="Web-{44E16BF9-14FC-8981-DE38-1648B9073CD1}" dt="2026-01-23T10:35:50.482" v="0"/>
        <pc:sldMasterMkLst>
          <pc:docMk/>
          <pc:sldMasterMk cId="2460954070" sldId="2147483660"/>
        </pc:sldMasterMkLst>
        <pc:sldLayoutChg chg="add">
          <pc:chgData name="George Sereda" userId="S::george.sereda@xebia.com::5e824fc6-3a6a-482b-8597-f9374fb4b421" providerId="AD" clId="Web-{44E16BF9-14FC-8981-DE38-1648B9073CD1}" dt="2026-01-23T10:35:50.482" v="0"/>
          <pc:sldLayoutMkLst>
            <pc:docMk/>
            <pc:sldMasterMk cId="2460954070" sldId="2147483660"/>
            <pc:sldLayoutMk cId="251184111" sldId="2147483672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643DC-23E1-4240-81A6-ECB70E138689}" type="datetimeFigureOut">
              <a:t>1/23/2026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F253D-69AE-4651-ADC6-96B879FD3CF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99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2FC8E8-0CF1-4C81-B018-B9DDE5B5CC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341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31">
            <a:extLst>
              <a:ext uri="{FF2B5EF4-FFF2-40B4-BE49-F238E27FC236}">
                <a16:creationId xmlns:a16="http://schemas.microsoft.com/office/drawing/2014/main" id="{4D83A0C1-F24D-47FA-B336-D58331222FA2}"/>
              </a:ext>
            </a:extLst>
          </p:cNvPr>
          <p:cNvSpPr>
            <a:spLocks noChangeAspect="1"/>
          </p:cNvSpPr>
          <p:nvPr userDrawn="1"/>
        </p:nvSpPr>
        <p:spPr>
          <a:xfrm>
            <a:off x="8732452" y="-13853"/>
            <a:ext cx="2867367" cy="6885706"/>
          </a:xfrm>
          <a:custGeom>
            <a:avLst/>
            <a:gdLst>
              <a:gd name="connsiteX0" fmla="*/ 892481 w 5315644"/>
              <a:gd name="connsiteY0" fmla="*/ 0 h 7563811"/>
              <a:gd name="connsiteX1" fmla="*/ 5816 w 5315644"/>
              <a:gd name="connsiteY1" fmla="*/ 3571624 h 7563811"/>
              <a:gd name="connsiteX2" fmla="*/ 747667 w 5315644"/>
              <a:gd name="connsiteY2" fmla="*/ 7563812 h 7563811"/>
              <a:gd name="connsiteX3" fmla="*/ 5315644 w 5315644"/>
              <a:gd name="connsiteY3" fmla="*/ 7563812 h 7563811"/>
              <a:gd name="connsiteX4" fmla="*/ 5315644 w 5315644"/>
              <a:gd name="connsiteY4" fmla="*/ 0 h 7563811"/>
              <a:gd name="connsiteX5" fmla="*/ 892481 w 5315644"/>
              <a:gd name="connsiteY5" fmla="*/ 0 h 7563811"/>
              <a:gd name="connsiteX0" fmla="*/ 892481 w 5315644"/>
              <a:gd name="connsiteY0" fmla="*/ 0 h 7563812"/>
              <a:gd name="connsiteX1" fmla="*/ 5816 w 5315644"/>
              <a:gd name="connsiteY1" fmla="*/ 3571624 h 7563812"/>
              <a:gd name="connsiteX2" fmla="*/ 747667 w 5315644"/>
              <a:gd name="connsiteY2" fmla="*/ 7563812 h 7563812"/>
              <a:gd name="connsiteX3" fmla="*/ 2927500 w 5315644"/>
              <a:gd name="connsiteY3" fmla="*/ 7563812 h 7563812"/>
              <a:gd name="connsiteX4" fmla="*/ 5315644 w 5315644"/>
              <a:gd name="connsiteY4" fmla="*/ 0 h 7563812"/>
              <a:gd name="connsiteX5" fmla="*/ 892481 w 5315644"/>
              <a:gd name="connsiteY5" fmla="*/ 0 h 7563812"/>
              <a:gd name="connsiteX0" fmla="*/ 892481 w 5315644"/>
              <a:gd name="connsiteY0" fmla="*/ 0 h 7563812"/>
              <a:gd name="connsiteX1" fmla="*/ 5816 w 5315644"/>
              <a:gd name="connsiteY1" fmla="*/ 3571624 h 7563812"/>
              <a:gd name="connsiteX2" fmla="*/ 747667 w 5315644"/>
              <a:gd name="connsiteY2" fmla="*/ 7563812 h 7563812"/>
              <a:gd name="connsiteX3" fmla="*/ 2357198 w 5315644"/>
              <a:gd name="connsiteY3" fmla="*/ 7551931 h 7563812"/>
              <a:gd name="connsiteX4" fmla="*/ 5315644 w 5315644"/>
              <a:gd name="connsiteY4" fmla="*/ 0 h 7563812"/>
              <a:gd name="connsiteX5" fmla="*/ 892481 w 5315644"/>
              <a:gd name="connsiteY5" fmla="*/ 0 h 7563812"/>
              <a:gd name="connsiteX0" fmla="*/ 892481 w 5315644"/>
              <a:gd name="connsiteY0" fmla="*/ 0 h 7563813"/>
              <a:gd name="connsiteX1" fmla="*/ 5816 w 5315644"/>
              <a:gd name="connsiteY1" fmla="*/ 3571624 h 7563813"/>
              <a:gd name="connsiteX2" fmla="*/ 747667 w 5315644"/>
              <a:gd name="connsiteY2" fmla="*/ 7563812 h 7563813"/>
              <a:gd name="connsiteX3" fmla="*/ 2535418 w 5315644"/>
              <a:gd name="connsiteY3" fmla="*/ 7563813 h 7563813"/>
              <a:gd name="connsiteX4" fmla="*/ 5315644 w 5315644"/>
              <a:gd name="connsiteY4" fmla="*/ 0 h 7563813"/>
              <a:gd name="connsiteX5" fmla="*/ 892481 w 5315644"/>
              <a:gd name="connsiteY5" fmla="*/ 0 h 7563813"/>
              <a:gd name="connsiteX0" fmla="*/ 892481 w 2535418"/>
              <a:gd name="connsiteY0" fmla="*/ 0 h 7563813"/>
              <a:gd name="connsiteX1" fmla="*/ 5816 w 2535418"/>
              <a:gd name="connsiteY1" fmla="*/ 3571624 h 7563813"/>
              <a:gd name="connsiteX2" fmla="*/ 747667 w 2535418"/>
              <a:gd name="connsiteY2" fmla="*/ 7563812 h 7563813"/>
              <a:gd name="connsiteX3" fmla="*/ 2535418 w 2535418"/>
              <a:gd name="connsiteY3" fmla="*/ 7563813 h 7563813"/>
              <a:gd name="connsiteX4" fmla="*/ 2250266 w 2535418"/>
              <a:gd name="connsiteY4" fmla="*/ 59407 h 7563813"/>
              <a:gd name="connsiteX5" fmla="*/ 892481 w 2535418"/>
              <a:gd name="connsiteY5" fmla="*/ 0 h 7563813"/>
              <a:gd name="connsiteX0" fmla="*/ 892481 w 2547299"/>
              <a:gd name="connsiteY0" fmla="*/ 0 h 7563813"/>
              <a:gd name="connsiteX1" fmla="*/ 5816 w 2547299"/>
              <a:gd name="connsiteY1" fmla="*/ 3571624 h 7563813"/>
              <a:gd name="connsiteX2" fmla="*/ 747667 w 2547299"/>
              <a:gd name="connsiteY2" fmla="*/ 7563812 h 7563813"/>
              <a:gd name="connsiteX3" fmla="*/ 2535418 w 2547299"/>
              <a:gd name="connsiteY3" fmla="*/ 7563813 h 7563813"/>
              <a:gd name="connsiteX4" fmla="*/ 2547299 w 2547299"/>
              <a:gd name="connsiteY4" fmla="*/ 1 h 7563813"/>
              <a:gd name="connsiteX5" fmla="*/ 892481 w 2547299"/>
              <a:gd name="connsiteY5" fmla="*/ 0 h 7563813"/>
              <a:gd name="connsiteX0" fmla="*/ 892481 w 5792267"/>
              <a:gd name="connsiteY0" fmla="*/ 0 h 7576011"/>
              <a:gd name="connsiteX1" fmla="*/ 5816 w 5792267"/>
              <a:gd name="connsiteY1" fmla="*/ 3571624 h 7576011"/>
              <a:gd name="connsiteX2" fmla="*/ 747667 w 5792267"/>
              <a:gd name="connsiteY2" fmla="*/ 7563812 h 7576011"/>
              <a:gd name="connsiteX3" fmla="*/ 5792264 w 5792267"/>
              <a:gd name="connsiteY3" fmla="*/ 7576011 h 7576011"/>
              <a:gd name="connsiteX4" fmla="*/ 2547299 w 5792267"/>
              <a:gd name="connsiteY4" fmla="*/ 1 h 7576011"/>
              <a:gd name="connsiteX5" fmla="*/ 892481 w 5792267"/>
              <a:gd name="connsiteY5" fmla="*/ 0 h 7576011"/>
              <a:gd name="connsiteX0" fmla="*/ 892481 w 5795414"/>
              <a:gd name="connsiteY0" fmla="*/ 12197 h 7588208"/>
              <a:gd name="connsiteX1" fmla="*/ 5816 w 5795414"/>
              <a:gd name="connsiteY1" fmla="*/ 3583821 h 7588208"/>
              <a:gd name="connsiteX2" fmla="*/ 747667 w 5795414"/>
              <a:gd name="connsiteY2" fmla="*/ 7576009 h 7588208"/>
              <a:gd name="connsiteX3" fmla="*/ 5792264 w 5795414"/>
              <a:gd name="connsiteY3" fmla="*/ 7588208 h 7588208"/>
              <a:gd name="connsiteX4" fmla="*/ 5795414 w 5795414"/>
              <a:gd name="connsiteY4" fmla="*/ 0 h 7588208"/>
              <a:gd name="connsiteX5" fmla="*/ 892481 w 5795414"/>
              <a:gd name="connsiteY5" fmla="*/ 12197 h 7588208"/>
              <a:gd name="connsiteX0" fmla="*/ 892481 w 5795414"/>
              <a:gd name="connsiteY0" fmla="*/ 12197 h 7588208"/>
              <a:gd name="connsiteX1" fmla="*/ 5816 w 5795414"/>
              <a:gd name="connsiteY1" fmla="*/ 3583821 h 7588208"/>
              <a:gd name="connsiteX2" fmla="*/ 747667 w 5795414"/>
              <a:gd name="connsiteY2" fmla="*/ 7576009 h 7588208"/>
              <a:gd name="connsiteX3" fmla="*/ 5792265 w 5795414"/>
              <a:gd name="connsiteY3" fmla="*/ 7588208 h 7588208"/>
              <a:gd name="connsiteX4" fmla="*/ 5795414 w 5795414"/>
              <a:gd name="connsiteY4" fmla="*/ 0 h 7588208"/>
              <a:gd name="connsiteX5" fmla="*/ 892481 w 5795414"/>
              <a:gd name="connsiteY5" fmla="*/ 12197 h 7588208"/>
              <a:gd name="connsiteX0" fmla="*/ 892481 w 5795414"/>
              <a:gd name="connsiteY0" fmla="*/ 12197 h 7576009"/>
              <a:gd name="connsiteX1" fmla="*/ 5816 w 5795414"/>
              <a:gd name="connsiteY1" fmla="*/ 3583821 h 7576009"/>
              <a:gd name="connsiteX2" fmla="*/ 747667 w 5795414"/>
              <a:gd name="connsiteY2" fmla="*/ 7576009 h 7576009"/>
              <a:gd name="connsiteX3" fmla="*/ 5792265 w 5795414"/>
              <a:gd name="connsiteY3" fmla="*/ 7249712 h 7576009"/>
              <a:gd name="connsiteX4" fmla="*/ 5795414 w 5795414"/>
              <a:gd name="connsiteY4" fmla="*/ 0 h 7576009"/>
              <a:gd name="connsiteX5" fmla="*/ 892481 w 5795414"/>
              <a:gd name="connsiteY5" fmla="*/ 12197 h 7576009"/>
              <a:gd name="connsiteX0" fmla="*/ 892481 w 5795414"/>
              <a:gd name="connsiteY0" fmla="*/ 12197 h 7576009"/>
              <a:gd name="connsiteX1" fmla="*/ 5816 w 5795414"/>
              <a:gd name="connsiteY1" fmla="*/ 3583821 h 7576009"/>
              <a:gd name="connsiteX2" fmla="*/ 747667 w 5795414"/>
              <a:gd name="connsiteY2" fmla="*/ 7576009 h 7576009"/>
              <a:gd name="connsiteX3" fmla="*/ 5792265 w 5795414"/>
              <a:gd name="connsiteY3" fmla="*/ 7571283 h 7576009"/>
              <a:gd name="connsiteX4" fmla="*/ 5795414 w 5795414"/>
              <a:gd name="connsiteY4" fmla="*/ 0 h 7576009"/>
              <a:gd name="connsiteX5" fmla="*/ 892481 w 5795414"/>
              <a:gd name="connsiteY5" fmla="*/ 12197 h 7576009"/>
              <a:gd name="connsiteX0" fmla="*/ 244943 w 5795414"/>
              <a:gd name="connsiteY0" fmla="*/ 0 h 7589493"/>
              <a:gd name="connsiteX1" fmla="*/ 5816 w 5795414"/>
              <a:gd name="connsiteY1" fmla="*/ 3597305 h 7589493"/>
              <a:gd name="connsiteX2" fmla="*/ 747667 w 5795414"/>
              <a:gd name="connsiteY2" fmla="*/ 7589493 h 7589493"/>
              <a:gd name="connsiteX3" fmla="*/ 5792265 w 5795414"/>
              <a:gd name="connsiteY3" fmla="*/ 7584767 h 7589493"/>
              <a:gd name="connsiteX4" fmla="*/ 5795414 w 5795414"/>
              <a:gd name="connsiteY4" fmla="*/ 13484 h 7589493"/>
              <a:gd name="connsiteX5" fmla="*/ 244943 w 5795414"/>
              <a:gd name="connsiteY5" fmla="*/ 0 h 7589493"/>
              <a:gd name="connsiteX0" fmla="*/ 0 w 5550471"/>
              <a:gd name="connsiteY0" fmla="*/ 0 h 7589493"/>
              <a:gd name="connsiteX1" fmla="*/ 352103 w 5550471"/>
              <a:gd name="connsiteY1" fmla="*/ 3580184 h 7589493"/>
              <a:gd name="connsiteX2" fmla="*/ 502724 w 5550471"/>
              <a:gd name="connsiteY2" fmla="*/ 7589493 h 7589493"/>
              <a:gd name="connsiteX3" fmla="*/ 5547322 w 5550471"/>
              <a:gd name="connsiteY3" fmla="*/ 7584767 h 7589493"/>
              <a:gd name="connsiteX4" fmla="*/ 5550471 w 5550471"/>
              <a:gd name="connsiteY4" fmla="*/ 13484 h 7589493"/>
              <a:gd name="connsiteX5" fmla="*/ 0 w 5550471"/>
              <a:gd name="connsiteY5" fmla="*/ 0 h 7589493"/>
              <a:gd name="connsiteX0" fmla="*/ 338101 w 5212879"/>
              <a:gd name="connsiteY0" fmla="*/ 0 h 7589493"/>
              <a:gd name="connsiteX1" fmla="*/ 14511 w 5212879"/>
              <a:gd name="connsiteY1" fmla="*/ 3580184 h 7589493"/>
              <a:gd name="connsiteX2" fmla="*/ 165132 w 5212879"/>
              <a:gd name="connsiteY2" fmla="*/ 7589493 h 7589493"/>
              <a:gd name="connsiteX3" fmla="*/ 5209730 w 5212879"/>
              <a:gd name="connsiteY3" fmla="*/ 7584767 h 7589493"/>
              <a:gd name="connsiteX4" fmla="*/ 5212879 w 5212879"/>
              <a:gd name="connsiteY4" fmla="*/ 13484 h 7589493"/>
              <a:gd name="connsiteX5" fmla="*/ 338101 w 5212879"/>
              <a:gd name="connsiteY5" fmla="*/ 0 h 7589493"/>
              <a:gd name="connsiteX0" fmla="*/ 334006 w 5208784"/>
              <a:gd name="connsiteY0" fmla="*/ 0 h 7584767"/>
              <a:gd name="connsiteX1" fmla="*/ 10416 w 5208784"/>
              <a:gd name="connsiteY1" fmla="*/ 3580184 h 7584767"/>
              <a:gd name="connsiteX2" fmla="*/ 315884 w 5208784"/>
              <a:gd name="connsiteY2" fmla="*/ 7563812 h 7584767"/>
              <a:gd name="connsiteX3" fmla="*/ 5205635 w 5208784"/>
              <a:gd name="connsiteY3" fmla="*/ 7584767 h 7584767"/>
              <a:gd name="connsiteX4" fmla="*/ 5208784 w 5208784"/>
              <a:gd name="connsiteY4" fmla="*/ 13484 h 7584767"/>
              <a:gd name="connsiteX5" fmla="*/ 334006 w 5208784"/>
              <a:gd name="connsiteY5" fmla="*/ 0 h 7584767"/>
              <a:gd name="connsiteX0" fmla="*/ 334006 w 5208784"/>
              <a:gd name="connsiteY0" fmla="*/ 0 h 7606615"/>
              <a:gd name="connsiteX1" fmla="*/ 10416 w 5208784"/>
              <a:gd name="connsiteY1" fmla="*/ 3580184 h 7606615"/>
              <a:gd name="connsiteX2" fmla="*/ 315884 w 5208784"/>
              <a:gd name="connsiteY2" fmla="*/ 7606615 h 7606615"/>
              <a:gd name="connsiteX3" fmla="*/ 5205635 w 5208784"/>
              <a:gd name="connsiteY3" fmla="*/ 7584767 h 7606615"/>
              <a:gd name="connsiteX4" fmla="*/ 5208784 w 5208784"/>
              <a:gd name="connsiteY4" fmla="*/ 13484 h 7606615"/>
              <a:gd name="connsiteX5" fmla="*/ 334006 w 5208784"/>
              <a:gd name="connsiteY5" fmla="*/ 0 h 760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08784" h="7606615">
                <a:moveTo>
                  <a:pt x="334006" y="0"/>
                </a:moveTo>
                <a:cubicBezTo>
                  <a:pt x="552497" y="1866494"/>
                  <a:pt x="92985" y="2179995"/>
                  <a:pt x="10416" y="3580184"/>
                </a:cubicBezTo>
                <a:cubicBezTo>
                  <a:pt x="-77234" y="5057878"/>
                  <a:pt x="420049" y="6189909"/>
                  <a:pt x="315884" y="7606615"/>
                </a:cubicBezTo>
                <a:lnTo>
                  <a:pt x="5205635" y="7584767"/>
                </a:lnTo>
                <a:cubicBezTo>
                  <a:pt x="5209595" y="5063496"/>
                  <a:pt x="5204824" y="2534755"/>
                  <a:pt x="5208784" y="13484"/>
                </a:cubicBezTo>
                <a:lnTo>
                  <a:pt x="334006" y="0"/>
                </a:lnTo>
                <a:close/>
              </a:path>
            </a:pathLst>
          </a:custGeom>
          <a:solidFill>
            <a:schemeClr val="accent1"/>
          </a:solidFill>
          <a:ln w="12692" cap="flat">
            <a:noFill/>
            <a:prstDash val="solid"/>
            <a:miter/>
          </a:ln>
        </p:spPr>
        <p:txBody>
          <a:bodyPr rtlCol="0" anchor="ctr"/>
          <a:lstStyle/>
          <a:p>
            <a:endParaRPr lang="nl-NL" sz="1633"/>
          </a:p>
        </p:txBody>
      </p:sp>
      <p:sp>
        <p:nvSpPr>
          <p:cNvPr id="5" name="Tekstvak 4"/>
          <p:cNvSpPr txBox="1"/>
          <p:nvPr userDrawn="1"/>
        </p:nvSpPr>
        <p:spPr>
          <a:xfrm>
            <a:off x="-10750" y="-66229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b="0" spc="50" baseline="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Alleen titel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C75EC70-7F42-4BDA-A7A4-1B42B53FCE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80868" y="728743"/>
            <a:ext cx="4594368" cy="895483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nl-NL"/>
              <a:t>Plaats hier een titel</a:t>
            </a:r>
            <a:br>
              <a:rPr lang="nl-NL"/>
            </a:br>
            <a:r>
              <a:rPr lang="nl-NL"/>
              <a:t>max. 2 regels</a:t>
            </a:r>
          </a:p>
        </p:txBody>
      </p:sp>
      <p:sp>
        <p:nvSpPr>
          <p:cNvPr id="79" name="Tijdelijke aanduiding voor afbeelding 167">
            <a:extLst>
              <a:ext uri="{FF2B5EF4-FFF2-40B4-BE49-F238E27FC236}">
                <a16:creationId xmlns:a16="http://schemas.microsoft.com/office/drawing/2014/main" id="{421A4813-C8E8-C5E4-F4AF-2AB4A9830C8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8758" y="-16101"/>
            <a:ext cx="3124955" cy="6858000"/>
          </a:xfrm>
          <a:custGeom>
            <a:avLst/>
            <a:gdLst>
              <a:gd name="connsiteX0" fmla="*/ 19264 w 6626648"/>
              <a:gd name="connsiteY0" fmla="*/ 0 h 6858000"/>
              <a:gd name="connsiteX1" fmla="*/ 6626648 w 6626648"/>
              <a:gd name="connsiteY1" fmla="*/ 0 h 6858000"/>
              <a:gd name="connsiteX2" fmla="*/ 6626648 w 6626648"/>
              <a:gd name="connsiteY2" fmla="*/ 6858000 h 6858000"/>
              <a:gd name="connsiteX3" fmla="*/ 825001 w 6626648"/>
              <a:gd name="connsiteY3" fmla="*/ 6858000 h 6858000"/>
              <a:gd name="connsiteX4" fmla="*/ 713454 w 6626648"/>
              <a:gd name="connsiteY4" fmla="*/ 6652262 h 6858000"/>
              <a:gd name="connsiteX5" fmla="*/ 301 w 6626648"/>
              <a:gd name="connsiteY5" fmla="*/ 3635946 h 6858000"/>
              <a:gd name="connsiteX6" fmla="*/ 19264 w 6626648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26648" h="6858000">
                <a:moveTo>
                  <a:pt x="19264" y="0"/>
                </a:moveTo>
                <a:lnTo>
                  <a:pt x="6626648" y="0"/>
                </a:lnTo>
                <a:lnTo>
                  <a:pt x="6626648" y="6858000"/>
                </a:lnTo>
                <a:lnTo>
                  <a:pt x="825001" y="6858000"/>
                </a:lnTo>
                <a:lnTo>
                  <a:pt x="713454" y="6652262"/>
                </a:lnTo>
                <a:cubicBezTo>
                  <a:pt x="178350" y="5620370"/>
                  <a:pt x="-8587" y="4565886"/>
                  <a:pt x="301" y="3635946"/>
                </a:cubicBezTo>
                <a:cubicBezTo>
                  <a:pt x="16103" y="2402074"/>
                  <a:pt x="377968" y="1384793"/>
                  <a:pt x="1926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bIns="1620000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nl-NL"/>
              <a:t>Klik op het onderstaand icoon </a:t>
            </a:r>
            <a:br>
              <a:rPr lang="nl-NL"/>
            </a:br>
            <a:r>
              <a:rPr lang="nl-NL"/>
              <a:t>om een foto in te voegen.</a:t>
            </a:r>
            <a:br>
              <a:rPr lang="nl-NL"/>
            </a:br>
            <a:br>
              <a:rPr lang="nl-NL"/>
            </a:br>
            <a:r>
              <a:rPr lang="nl-NL"/>
              <a:t>Meer hulp nodig? </a:t>
            </a:r>
            <a:br>
              <a:rPr lang="nl-NL"/>
            </a:br>
            <a:r>
              <a:rPr lang="nl-NL"/>
              <a:t>Aan de zijkanten van de dia's zijn instructies </a:t>
            </a:r>
            <a:br>
              <a:rPr lang="nl-NL"/>
            </a:br>
            <a:r>
              <a:rPr lang="nl-NL"/>
              <a:t>geplaatst voor verdere informatie.</a:t>
            </a:r>
          </a:p>
        </p:txBody>
      </p:sp>
    </p:spTree>
    <p:extLst>
      <p:ext uri="{BB962C8B-B14F-4D97-AF65-F5344CB8AC3E}">
        <p14:creationId xmlns:p14="http://schemas.microsoft.com/office/powerpoint/2010/main" val="251184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2">
            <a:extLst>
              <a:ext uri="{FF2B5EF4-FFF2-40B4-BE49-F238E27FC236}">
                <a16:creationId xmlns:a16="http://schemas.microsoft.com/office/drawing/2014/main" id="{959B042C-277D-6E1C-FD66-A6E38CEB8BE7}"/>
              </a:ext>
            </a:extLst>
          </p:cNvPr>
          <p:cNvSpPr txBox="1">
            <a:spLocks/>
          </p:cNvSpPr>
          <p:nvPr/>
        </p:nvSpPr>
        <p:spPr>
          <a:xfrm>
            <a:off x="641081" y="739437"/>
            <a:ext cx="5147535" cy="741193"/>
          </a:xfrm>
          <a:prstGeom prst="rect">
            <a:avLst/>
          </a:prstGeom>
          <a:noFill/>
        </p:spPr>
        <p:txBody>
          <a:bodyPr vert="horz" wrap="square" lIns="0" tIns="108000" rIns="108000" bIns="3600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tabLst>
                <a:tab pos="1255713" algn="l"/>
              </a:tabLst>
              <a:defRPr sz="3600" b="1" i="0" strike="noStrike" kern="1200" cap="none" spc="0" baseline="0">
                <a:solidFill>
                  <a:schemeClr val="tx1"/>
                </a:solidFill>
                <a:latin typeface="Century Gothic" panose="020B0502020202020204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>
                <a:solidFill>
                  <a:srgbClr val="6C1D5F"/>
                </a:solidFill>
                <a:ea typeface="+mn-ea"/>
                <a:cs typeface="+mn-cs"/>
              </a:rPr>
              <a:t>Modernizing front-end of an eCommerce implementation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C5CB0D8-671C-DD6C-B9A0-33EB519524A0}"/>
              </a:ext>
            </a:extLst>
          </p:cNvPr>
          <p:cNvSpPr txBox="1">
            <a:spLocks/>
          </p:cNvSpPr>
          <p:nvPr/>
        </p:nvSpPr>
        <p:spPr>
          <a:xfrm>
            <a:off x="641081" y="1639113"/>
            <a:ext cx="5147535" cy="870621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i="0" kern="1200" noProof="0">
                <a:solidFill>
                  <a:srgbClr val="6A205F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entury Gothic" panose="020B0502020202020204" pitchFamily="34" charset="0"/>
              </a:rPr>
              <a:t>Next-gen Multi-brand, multi-locale &amp; multilingual website implemented by transitioning to a microservices based architecture. </a:t>
            </a:r>
            <a:endParaRPr kumimoji="0" lang="pl-PL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entury Gothic" panose="020B0502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77E5AF-39F9-88B7-A210-181997A5F2B2}"/>
              </a:ext>
            </a:extLst>
          </p:cNvPr>
          <p:cNvSpPr txBox="1"/>
          <p:nvPr/>
        </p:nvSpPr>
        <p:spPr>
          <a:xfrm>
            <a:off x="641082" y="3689011"/>
            <a:ext cx="2918195" cy="260071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spcBef>
                <a:spcPct val="0"/>
              </a:spcBef>
              <a:buSzPct val="100000"/>
              <a:defRPr/>
            </a:pPr>
            <a:r>
              <a:rPr lang="pl-PL" sz="1000" b="1">
                <a:solidFill>
                  <a:srgbClr val="6A20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Solution </a:t>
            </a:r>
          </a:p>
          <a:p>
            <a:pPr marL="171450" marR="5080" indent="-171450">
              <a:lnSpc>
                <a:spcPct val="90000"/>
              </a:lnSpc>
              <a:spcBef>
                <a:spcPct val="0"/>
              </a:spcBef>
              <a:buSzPct val="100000"/>
              <a:buFont typeface="Arial" panose="020B0604020202020204" pitchFamily="34" charset="0"/>
              <a:buChar char="•"/>
              <a:defRPr/>
            </a:pPr>
            <a:endParaRPr lang="pl-PL" sz="10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marR="5080" indent="-171450">
              <a:lnSpc>
                <a:spcPct val="90000"/>
              </a:lnSpc>
              <a:spcBef>
                <a:spcPct val="0"/>
              </a:spcBef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Revamped the front-end using</a:t>
            </a:r>
            <a:r>
              <a:rPr lang="pl-PL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pl-PL" sz="1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React</a:t>
            </a:r>
            <a:r>
              <a:rPr lang="pl-PL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1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Vue.js</a:t>
            </a:r>
            <a:r>
              <a:rPr lang="en-US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microservices.</a:t>
            </a:r>
          </a:p>
          <a:p>
            <a:pPr marL="171450" marR="5080" indent="-171450">
              <a:lnSpc>
                <a:spcPct val="90000"/>
              </a:lnSpc>
              <a:spcBef>
                <a:spcPct val="0"/>
              </a:spcBef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solution can now invoke </a:t>
            </a:r>
            <a:r>
              <a:rPr lang="en-US" sz="1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GraphQL</a:t>
            </a:r>
            <a:r>
              <a:rPr lang="en-US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endpoints instead of serving entire pages from the server</a:t>
            </a:r>
          </a:p>
          <a:p>
            <a:pPr marL="171450" marR="5080" indent="-171450">
              <a:lnSpc>
                <a:spcPct val="90000"/>
              </a:lnSpc>
              <a:spcBef>
                <a:spcPct val="0"/>
              </a:spcBef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Website was optimized on performance, the algorithms were rewritten, caching logic and content delivery was redesigned </a:t>
            </a:r>
          </a:p>
          <a:p>
            <a:pPr marL="171450" marR="5080" indent="-171450">
              <a:lnSpc>
                <a:spcPct val="90000"/>
              </a:lnSpc>
              <a:spcBef>
                <a:spcPct val="0"/>
              </a:spcBef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Infrastructure scaling depending upon the usage. E.g., usage of machines for various transactions was tuned depending upon the request (like shopping v/s payment)</a:t>
            </a:r>
          </a:p>
          <a:p>
            <a:pPr marL="171450" marR="5080" indent="-171450">
              <a:lnSpc>
                <a:spcPct val="90000"/>
              </a:lnSpc>
              <a:spcBef>
                <a:spcPct val="0"/>
              </a:spcBef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Easier code maintenance by code optimization and micro code improvements</a:t>
            </a:r>
          </a:p>
          <a:p>
            <a:pPr marL="171450" marR="5080" indent="-171450">
              <a:lnSpc>
                <a:spcPct val="90000"/>
              </a:lnSpc>
              <a:spcBef>
                <a:spcPct val="0"/>
              </a:spcBef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Xebia’s</a:t>
            </a:r>
            <a:r>
              <a:rPr lang="en-US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XAssure</a:t>
            </a:r>
            <a:r>
              <a:rPr lang="en-US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Test Automation platform was setup to automate testing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A49987-2712-0BD2-36DF-900A5A03B898}"/>
              </a:ext>
            </a:extLst>
          </p:cNvPr>
          <p:cNvSpPr txBox="1"/>
          <p:nvPr/>
        </p:nvSpPr>
        <p:spPr>
          <a:xfrm>
            <a:off x="641080" y="2745430"/>
            <a:ext cx="5736474" cy="707886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000" b="1">
                <a:solidFill>
                  <a:srgbClr val="6C1D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business </a:t>
            </a:r>
            <a:r>
              <a:rPr lang="pl-PL" sz="1000" b="1">
                <a:solidFill>
                  <a:srgbClr val="6C1D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challenge</a:t>
            </a:r>
            <a:endParaRPr lang="en-GB" sz="1000" b="1">
              <a:solidFill>
                <a:srgbClr val="6C1D5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00" b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000" b="0" i="0" u="none" strike="noStrike" kern="120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Levi’s</a:t>
            </a:r>
            <a:r>
              <a:rPr kumimoji="0" lang="pl-PL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was struggling with the performance of their eCommerce application (SAP </a:t>
            </a:r>
            <a:r>
              <a:rPr kumimoji="0" lang="pl-PL" sz="1000" b="0" i="0" u="none" strike="noStrike" kern="120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Hybris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 </a:t>
            </a:r>
            <a:b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due to a monolithic architecture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venir LT Std 65 Medium"/>
                <a:ea typeface="+mj-ea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19" name="The Data platform supports KADs current data journeys and is able to adapt to the rising business requirements in the future.…">
            <a:extLst>
              <a:ext uri="{FF2B5EF4-FFF2-40B4-BE49-F238E27FC236}">
                <a16:creationId xmlns:a16="http://schemas.microsoft.com/office/drawing/2014/main" id="{28CE0550-D5EE-631E-BB90-2DF55C00EB2C}"/>
              </a:ext>
            </a:extLst>
          </p:cNvPr>
          <p:cNvSpPr txBox="1"/>
          <p:nvPr/>
        </p:nvSpPr>
        <p:spPr>
          <a:xfrm>
            <a:off x="4053168" y="3689011"/>
            <a:ext cx="2401875" cy="1523494"/>
          </a:xfrm>
          <a:prstGeom prst="rect">
            <a:avLst/>
          </a:prstGeom>
          <a:noFill/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0" tIns="45720" rIns="91440" bIns="45720" rtlCol="0" anchor="t">
            <a:spAutoFit/>
          </a:bodyPr>
          <a:lstStyle>
            <a:defPPr>
              <a:defRPr lang="en-US"/>
            </a:defPPr>
            <a:lvl1pPr>
              <a:spcBef>
                <a:spcPct val="0"/>
              </a:spcBef>
              <a:buSzPct val="100000"/>
              <a:defRPr sz="1000" b="1">
                <a:solidFill>
                  <a:srgbClr val="6A205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pl-PL"/>
              <a:t>Benefit</a:t>
            </a:r>
          </a:p>
          <a:p>
            <a:endParaRPr lang="pl-PL"/>
          </a:p>
          <a:p>
            <a:pPr marL="171450" marR="508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b="0">
                <a:solidFill>
                  <a:schemeClr val="tx1"/>
                </a:solidFill>
              </a:rPr>
              <a:t>Increased online bookings by 50% by end of 2020 after release in Apr</a:t>
            </a:r>
          </a:p>
          <a:p>
            <a:pPr marL="171450" marR="508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b="0">
                <a:solidFill>
                  <a:schemeClr val="tx1"/>
                </a:solidFill>
              </a:rPr>
              <a:t>Real-time results in Microseconds compared to couple of seconds earlier</a:t>
            </a:r>
          </a:p>
          <a:p>
            <a:pPr marL="171450" marR="5080" indent="-17145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b="0">
                <a:solidFill>
                  <a:schemeClr val="tx1"/>
                </a:solidFill>
              </a:rPr>
              <a:t>Ability to handle peak volumes with less resources, giving cost benefits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5F6364E-C497-DC0A-BD9C-156914E798C6}"/>
              </a:ext>
            </a:extLst>
          </p:cNvPr>
          <p:cNvCxnSpPr/>
          <p:nvPr/>
        </p:nvCxnSpPr>
        <p:spPr>
          <a:xfrm>
            <a:off x="641079" y="2509734"/>
            <a:ext cx="72398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Levi's® Logo Design Embodies Freedom, Endurance and ...">
            <a:extLst>
              <a:ext uri="{FF2B5EF4-FFF2-40B4-BE49-F238E27FC236}">
                <a16:creationId xmlns:a16="http://schemas.microsoft.com/office/drawing/2014/main" id="{5A7900BB-ED21-15F6-E94D-ED47F167DA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9622" y="420982"/>
            <a:ext cx="2692400" cy="151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D18C14AB-B6C7-C616-4911-3F1739D23FBD}"/>
              </a:ext>
            </a:extLst>
          </p:cNvPr>
          <p:cNvGrpSpPr/>
          <p:nvPr/>
        </p:nvGrpSpPr>
        <p:grpSpPr>
          <a:xfrm>
            <a:off x="7327071" y="3327483"/>
            <a:ext cx="1731687" cy="3393707"/>
            <a:chOff x="10416208" y="3429000"/>
            <a:chExt cx="1731687" cy="339370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47DEC43-5A45-54A0-2BBE-1C5FD0759CA6}"/>
                </a:ext>
              </a:extLst>
            </p:cNvPr>
            <p:cNvGrpSpPr/>
            <p:nvPr/>
          </p:nvGrpSpPr>
          <p:grpSpPr>
            <a:xfrm>
              <a:off x="10416208" y="3429000"/>
              <a:ext cx="1731687" cy="3393707"/>
              <a:chOff x="-1" y="0"/>
              <a:chExt cx="1367374" cy="2560321"/>
            </a:xfrm>
          </p:grpSpPr>
          <p:sp>
            <p:nvSpPr>
              <p:cNvPr id="7" name="Rectangle: Rounded Corners 5">
                <a:extLst>
                  <a:ext uri="{FF2B5EF4-FFF2-40B4-BE49-F238E27FC236}">
                    <a16:creationId xmlns:a16="http://schemas.microsoft.com/office/drawing/2014/main" id="{909088BD-B65A-415E-3B1D-A18F373D608B}"/>
                  </a:ext>
                </a:extLst>
              </p:cNvPr>
              <p:cNvSpPr/>
              <p:nvPr/>
            </p:nvSpPr>
            <p:spPr>
              <a:xfrm>
                <a:off x="33630" y="21780"/>
                <a:ext cx="1321596" cy="2520927"/>
              </a:xfrm>
              <a:prstGeom prst="roundRect">
                <a:avLst>
                  <a:gd name="adj" fmla="val 12343"/>
                </a:avLst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Calibri"/>
                  </a:defRPr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Calibri"/>
                  <a:sym typeface="Calibri"/>
                </a:endParaRPr>
              </a:p>
            </p:txBody>
          </p:sp>
          <p:pic>
            <p:nvPicPr>
              <p:cNvPr id="9" name="Picture 8" descr="Picture 63">
                <a:extLst>
                  <a:ext uri="{FF2B5EF4-FFF2-40B4-BE49-F238E27FC236}">
                    <a16:creationId xmlns:a16="http://schemas.microsoft.com/office/drawing/2014/main" id="{5BF78CB5-CB1B-6917-46B1-BC4B78FABF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907" y="144325"/>
                <a:ext cx="1287556" cy="234080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0" name="Picture 9" descr="Picture 77">
                <a:extLst>
                  <a:ext uri="{FF2B5EF4-FFF2-40B4-BE49-F238E27FC236}">
                    <a16:creationId xmlns:a16="http://schemas.microsoft.com/office/drawing/2014/main" id="{9D7D1911-848B-62E8-8C9C-3577843D03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0"/>
                <a:ext cx="1367374" cy="256032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C6DEB85-83EC-743C-AFB9-16A46EC458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841"/>
            <a:stretch/>
          </p:blipFill>
          <p:spPr>
            <a:xfrm>
              <a:off x="10477182" y="3644703"/>
              <a:ext cx="1620170" cy="2988000"/>
            </a:xfrm>
            <a:prstGeom prst="rect">
              <a:avLst/>
            </a:prstGeom>
          </p:spPr>
        </p:pic>
      </p:grpSp>
      <p:pic>
        <p:nvPicPr>
          <p:cNvPr id="17" name="Picture Placeholder 16" descr="A stack of jeans on a wood surface&#10;&#10;Description automatically generated">
            <a:extLst>
              <a:ext uri="{FF2B5EF4-FFF2-40B4-BE49-F238E27FC236}">
                <a16:creationId xmlns:a16="http://schemas.microsoft.com/office/drawing/2014/main" id="{DB7B84CE-F6CD-74FA-AF12-E03621B00BE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86" r="17364"/>
          <a:stretch/>
        </p:blipFill>
        <p:spPr>
          <a:xfrm>
            <a:off x="9058758" y="-16101"/>
            <a:ext cx="3124955" cy="6858000"/>
          </a:xfrm>
        </p:spPr>
      </p:pic>
    </p:spTree>
    <p:extLst>
      <p:ext uri="{BB962C8B-B14F-4D97-AF65-F5344CB8AC3E}">
        <p14:creationId xmlns:p14="http://schemas.microsoft.com/office/powerpoint/2010/main" val="3782311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AB178B1C63764FB69DC687AF91F3C3" ma:contentTypeVersion="14" ma:contentTypeDescription="Een nieuw document maken." ma:contentTypeScope="" ma:versionID="34baedd750c5ac2de39e17369f75ff4a">
  <xsd:schema xmlns:xsd="http://www.w3.org/2001/XMLSchema" xmlns:xs="http://www.w3.org/2001/XMLSchema" xmlns:p="http://schemas.microsoft.com/office/2006/metadata/properties" xmlns:ns2="c559e707-c4dc-481c-8f20-1390d9b1763d" xmlns:ns3="20a0acd5-61c4-4018-b951-c082e5b75858" targetNamespace="http://schemas.microsoft.com/office/2006/metadata/properties" ma:root="true" ma:fieldsID="94b6d483c48ce3ecd8a1cc1f7c9283d7" ns2:_="" ns3:_="">
    <xsd:import namespace="c559e707-c4dc-481c-8f20-1390d9b1763d"/>
    <xsd:import namespace="20a0acd5-61c4-4018-b951-c082e5b758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59e707-c4dc-481c-8f20-1390d9b176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Afbeeldingtags" ma:readOnly="false" ma:fieldId="{5cf76f15-5ced-4ddc-b409-7134ff3c332f}" ma:taxonomyMulti="true" ma:sspId="28eca5aa-3823-4333-92a0-adf3de86d96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BillingMetadata" ma:index="21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a0acd5-61c4-4018-b951-c082e5b75858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426fe27f-2603-4c92-a102-685a412d01be}" ma:internalName="TaxCatchAll" ma:showField="CatchAllData" ma:web="20a0acd5-61c4-4018-b951-c082e5b758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0a0acd5-61c4-4018-b951-c082e5b75858" xsi:nil="true"/>
    <lcf76f155ced4ddcb4097134ff3c332f xmlns="c559e707-c4dc-481c-8f20-1390d9b1763d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69B1D9A-8AA8-4E64-BC85-71FBB2EA55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59e707-c4dc-481c-8f20-1390d9b1763d"/>
    <ds:schemaRef ds:uri="20a0acd5-61c4-4018-b951-c082e5b758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C6E66F-91C8-405F-B983-A8A7D2B955AA}">
  <ds:schemaRefs>
    <ds:schemaRef ds:uri="http://schemas.microsoft.com/office/2006/metadata/properties"/>
    <ds:schemaRef ds:uri="http://schemas.microsoft.com/office/infopath/2007/PartnerControls"/>
    <ds:schemaRef ds:uri="20a0acd5-61c4-4018-b951-c082e5b75858"/>
    <ds:schemaRef ds:uri="c559e707-c4dc-481c-8f20-1390d9b1763d"/>
  </ds:schemaRefs>
</ds:datastoreItem>
</file>

<file path=customXml/itemProps3.xml><?xml version="1.0" encoding="utf-8"?>
<ds:datastoreItem xmlns:ds="http://schemas.openxmlformats.org/officeDocument/2006/customXml" ds:itemID="{1EEDC1D0-D4A4-46B2-9178-8EBC58F95C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</cp:revision>
  <dcterms:created xsi:type="dcterms:W3CDTF">2026-01-23T10:35:30Z</dcterms:created>
  <dcterms:modified xsi:type="dcterms:W3CDTF">2026-01-23T10:37:21Z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0x01010038AB178B1C63764FB69DC687AF91F3C3</vt:lpwstr>
  </property>
  <property fmtid="{D5CDD505-2E9C-101B-9397-08002B2CF9AE}" pid="3" name="MediaServiceImageTags">
    <vt:lpwstr/>
  </property>
</Properties>
</file>

<file path=docProps/thumbnail.jpeg>
</file>